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5" r:id="rId4"/>
    <p:sldId id="266" r:id="rId5"/>
    <p:sldId id="271" r:id="rId6"/>
    <p:sldId id="272" r:id="rId7"/>
    <p:sldId id="268" r:id="rId8"/>
    <p:sldId id="270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DB8165-FE46-4C8B-FB1A-60B85A48A0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9BD4721-9B3E-5C82-CEFA-0AE2FD3D23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071917A-0EF9-E420-3BD0-7FC1997F5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40F5-BD3B-42B1-8C52-0971F6DFB1A3}" type="datetimeFigureOut">
              <a:rPr lang="pt-BR" smtClean="0"/>
              <a:t>16/02/2024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786B9CE-6A46-34BB-FD89-5F354B2C5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FBE0D43-F636-221C-617E-F4F60EB0C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C9805-346C-4307-9A1B-F4970CEC5A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7030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9AF7AF-BC5C-D293-5D71-983755A78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0A8A41D-A391-8E4D-B900-CA32BEAD6F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1376B23-7532-4B77-A092-81F889B38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40F5-BD3B-42B1-8C52-0971F6DFB1A3}" type="datetimeFigureOut">
              <a:rPr lang="pt-BR" smtClean="0"/>
              <a:t>16/02/2024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D9034DF-EB8F-3600-2E8F-3CF3D6335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54BD84A-2230-A187-3290-B9EDC6409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C9805-346C-4307-9A1B-F4970CEC5A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3322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23E85D2-9FDA-71C2-BA55-1624E535AD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56581DD-574B-4B3C-1601-9A079CCFE0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B7DDA22-C066-A6B4-513A-B1BBF6B4F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40F5-BD3B-42B1-8C52-0971F6DFB1A3}" type="datetimeFigureOut">
              <a:rPr lang="pt-BR" smtClean="0"/>
              <a:t>16/02/2024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4CDFFB6-C8A5-A85B-AD78-078DC481B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D0E71E2-90FE-112D-2CEF-38C7BF4A7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C9805-346C-4307-9A1B-F4970CEC5A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2910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18E928-7191-BFC8-2C7E-BAAF44FE6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9C5FA09-BEEB-63EF-6243-1D225F3DC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7EB1E6-2D53-9B91-3BAB-ECAA2190D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40F5-BD3B-42B1-8C52-0971F6DFB1A3}" type="datetimeFigureOut">
              <a:rPr lang="pt-BR" smtClean="0"/>
              <a:t>16/02/2024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0AF417C-1D6A-729E-39AC-0A1C88E34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C931858-0227-113F-1A73-0C1DEEF32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C9805-346C-4307-9A1B-F4970CEC5A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7906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202371-68E2-D0F1-D91E-31BC7653D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8382216-54D6-EA70-917C-3F547487DF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845B85D-43ED-4FAA-B69C-E13D32147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40F5-BD3B-42B1-8C52-0971F6DFB1A3}" type="datetimeFigureOut">
              <a:rPr lang="pt-BR" smtClean="0"/>
              <a:t>16/02/2024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51A53C1-4113-113A-C10C-85ACA8FFF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1B2FCC8-B1F3-D299-0702-A9BE08F14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C9805-346C-4307-9A1B-F4970CEC5A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4709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EBE474-09A7-7DDF-8543-5F1CC4EC8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10FE8E-647F-936A-F900-7DA6FAA1C3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02960E3-978E-9866-40AB-2DB0A6FC85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2AE7398-3CC2-D04D-2F5B-169805FF8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40F5-BD3B-42B1-8C52-0971F6DFB1A3}" type="datetimeFigureOut">
              <a:rPr lang="pt-BR" smtClean="0"/>
              <a:t>16/02/2024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8881F8C-F367-E0C2-A2CD-CDA202CB0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181DCAF-6C34-16C9-6D6C-E953A53BC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C9805-346C-4307-9A1B-F4970CEC5A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3870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11495F-F0F3-434E-57B6-29188F0A6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339588A-E397-6476-34F8-01ACD5F5D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3FC7C33-A0D1-A680-5AC9-BC873FB0BC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F65319B9-1A8E-8244-182A-568281E162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4A711A6-343E-0F36-6820-CD4B450ACF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D1AF443-FB8D-DE2E-CC32-F376136D7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40F5-BD3B-42B1-8C52-0971F6DFB1A3}" type="datetimeFigureOut">
              <a:rPr lang="pt-BR" smtClean="0"/>
              <a:t>16/02/2024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24445F5-586D-36F9-F4CE-2A4839849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4244306-A258-C6C6-37A1-EA870BFB3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C9805-346C-4307-9A1B-F4970CEC5A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1069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9A4415-F7BF-EF38-64B8-1B20D253F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5F61BA4-D73C-1BC6-8DD6-FD263D223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40F5-BD3B-42B1-8C52-0971F6DFB1A3}" type="datetimeFigureOut">
              <a:rPr lang="pt-BR" smtClean="0"/>
              <a:t>16/02/2024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2A0CC0A-C7D5-591B-4716-39C36ED5B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D8E2799-FA33-FFD3-737A-4D993425F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C9805-346C-4307-9A1B-F4970CEC5A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451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D532784-3F4A-85F2-B284-304995D21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40F5-BD3B-42B1-8C52-0971F6DFB1A3}" type="datetimeFigureOut">
              <a:rPr lang="pt-BR" smtClean="0"/>
              <a:t>16/02/2024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C846EAC-4D56-3167-7E38-A06DE0002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D48AA50-C8CF-5037-52E2-3AB363592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C9805-346C-4307-9A1B-F4970CEC5A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391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A5AA3E-9D33-18BE-00F2-68773D2E6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EC25CC1-80E9-F4EA-ED6D-DD93AB0B5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8A5F753-3FBC-F262-92D6-44A51932DD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607A02E-E2EF-4B53-6A23-96F92D97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40F5-BD3B-42B1-8C52-0971F6DFB1A3}" type="datetimeFigureOut">
              <a:rPr lang="pt-BR" smtClean="0"/>
              <a:t>16/02/2024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E550D1C-9FAC-BCB0-C753-F0B72A5F3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E68EA6A-837D-276F-D8D9-071741E82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C9805-346C-4307-9A1B-F4970CEC5A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810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516D2D-8EEB-3503-91CC-1507634B9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39B76E0-3EF9-0A15-59F1-93329A583C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A61C26A-82EE-3A7D-012E-D25FB968B6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25CD466-7837-5664-EB37-B0106DFC6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40F5-BD3B-42B1-8C52-0971F6DFB1A3}" type="datetimeFigureOut">
              <a:rPr lang="pt-BR" smtClean="0"/>
              <a:t>16/02/2024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7C8985F-F202-24A9-1242-D6A36294E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E1BD0E8-C0A4-CF63-E099-CBE5BCD95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C9805-346C-4307-9A1B-F4970CEC5A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6616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3018824-356D-1F24-5EFB-DF228A436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96141F6-4184-3DBE-EBBB-5726CF1E04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A80E9E5-F1EE-0CF1-C0CF-2A7CA3A1AF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C40F5-BD3B-42B1-8C52-0971F6DFB1A3}" type="datetimeFigureOut">
              <a:rPr lang="pt-BR" smtClean="0"/>
              <a:t>16/02/2024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DADD6AE-F6C0-7487-ABDB-4C441DE273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FD09A25-CC7C-1511-D9B4-ABEDD1E0F3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C9805-346C-4307-9A1B-F4970CEC5A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6536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9F7FAF3B-BEB0-6189-D885-7BCD60BA29F3}"/>
              </a:ext>
            </a:extLst>
          </p:cNvPr>
          <p:cNvSpPr txBox="1">
            <a:spLocks/>
          </p:cNvSpPr>
          <p:nvPr/>
        </p:nvSpPr>
        <p:spPr>
          <a:xfrm>
            <a:off x="643746" y="2447777"/>
            <a:ext cx="10638544" cy="12942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-1270" algn="ctr"/>
            <a:r>
              <a:rPr lang="pt-BR" sz="3500" b="1" kern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TÍTULO: </a:t>
            </a:r>
            <a:r>
              <a:rPr lang="pt-BR" sz="3500" kern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Subtítulo</a:t>
            </a:r>
            <a:r>
              <a:rPr lang="pt-BR" sz="3500" b="1" kern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lang="pt-BR" sz="3500" kern="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1270" algn="ctr"/>
            <a:r>
              <a:rPr lang="pt-BR" sz="2800" kern="50" dirty="0">
                <a:solidFill>
                  <a:srgbClr val="1F3864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pt-BR" sz="2800" kern="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2800" kern="50" dirty="0">
                <a:solidFill>
                  <a:srgbClr val="1F3864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Arial, ou fonte não serigrafada, tamanho da fonte de 28 a 35, Centralizado&gt;</a:t>
            </a:r>
            <a:endParaRPr lang="pt-BR" sz="2800" kern="5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082FF35B-4621-1FA6-7DAF-643A3AFEDDE3}"/>
              </a:ext>
            </a:extLst>
          </p:cNvPr>
          <p:cNvSpPr txBox="1">
            <a:spLocks/>
          </p:cNvSpPr>
          <p:nvPr/>
        </p:nvSpPr>
        <p:spPr>
          <a:xfrm>
            <a:off x="4047196" y="3905165"/>
            <a:ext cx="6858000" cy="214394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pt-BR" sz="3300" kern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SOBRENOME, Nome</a:t>
            </a:r>
            <a:br>
              <a:rPr lang="pt-BR" sz="3300" kern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kern="0" dirty="0">
                <a:latin typeface="Arial" panose="020B0604020202020204" pitchFamily="34" charset="0"/>
                <a:cs typeface="Arial" panose="020B0604020202020204" pitchFamily="34" charset="0"/>
              </a:rPr>
              <a:t>Instituição</a:t>
            </a:r>
          </a:p>
          <a:p>
            <a:pPr marL="0" indent="0" algn="r">
              <a:lnSpc>
                <a:spcPct val="120000"/>
              </a:lnSpc>
              <a:spcBef>
                <a:spcPct val="20000"/>
              </a:spcBef>
              <a:buNone/>
            </a:pPr>
            <a:r>
              <a:rPr lang="pt-BR" sz="3300" kern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SOBRENOME, Nome</a:t>
            </a:r>
            <a:br>
              <a:rPr lang="pt-BR" sz="3300" kern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300" i="1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300" kern="0" dirty="0">
                <a:latin typeface="Arial" panose="020B0604020202020204" pitchFamily="34" charset="0"/>
                <a:cs typeface="Arial" panose="020B0604020202020204" pitchFamily="34" charset="0"/>
              </a:rPr>
              <a:t>Instituição</a:t>
            </a:r>
          </a:p>
          <a:p>
            <a:pPr marL="0" indent="0" algn="r">
              <a:lnSpc>
                <a:spcPct val="120000"/>
              </a:lnSpc>
              <a:spcBef>
                <a:spcPct val="20000"/>
              </a:spcBef>
              <a:buNone/>
            </a:pPr>
            <a:r>
              <a:rPr lang="pt-BR" sz="3300" kern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SOBRENOME, Nome</a:t>
            </a:r>
          </a:p>
          <a:p>
            <a:pPr marL="0" indent="0" algn="r">
              <a:lnSpc>
                <a:spcPct val="120000"/>
              </a:lnSpc>
              <a:spcBef>
                <a:spcPct val="20000"/>
              </a:spcBef>
              <a:buNone/>
            </a:pPr>
            <a:r>
              <a:rPr lang="pt-BR" sz="3300" kern="0" dirty="0">
                <a:latin typeface="Arial" panose="020B0604020202020204" pitchFamily="34" charset="0"/>
                <a:cs typeface="Arial" panose="020B0604020202020204" pitchFamily="34" charset="0"/>
              </a:rPr>
              <a:t>Instituição</a:t>
            </a:r>
            <a:endParaRPr lang="pt-BR" sz="3300" kern="5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965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F69921-26AB-0EAB-7B5C-F7B67E90B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sz="2400" b="1" kern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pt-BR" sz="2400" b="1" kern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INTRODUÇÃO</a:t>
            </a:r>
            <a:br>
              <a:rPr lang="pt-BR" sz="2400" b="1" kern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pt-BR" sz="2000" kern="50" dirty="0">
                <a:solidFill>
                  <a:srgbClr val="1F3864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pt-BR" sz="2000" kern="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2000" kern="50" dirty="0">
                <a:solidFill>
                  <a:srgbClr val="1F3864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Arial, ou fonte não serigrafada, tamanho da fonte de 20 a 30, Centralizado&gt;</a:t>
            </a:r>
            <a:br>
              <a:rPr lang="pt-BR" sz="2400" kern="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pt-BR" sz="24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337B69A-450F-7AFC-19FD-C1982B11C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dirty="0"/>
              <a:t>	XXXXXX XXXXX XXXXXXXXXX XXXXXX XXXX XXXXXX XXXXX XXXXXXXXXX XXXXXX XXXX XXXXXX XXXXX XXXXXXXXXX XXXXXX XXXX XXXXXX XXXXX XXXXXXXXXX XXXXXX XXXXXXXXXX XXXXX XXXXXXXXXX XXXXXX XXXX.</a:t>
            </a:r>
          </a:p>
          <a:p>
            <a:pPr marL="0" indent="0" algn="just">
              <a:buNone/>
            </a:pPr>
            <a:r>
              <a:rPr lang="pt-BR" dirty="0"/>
              <a:t>	XXXXXX XXXXX XXXXXXXXXX XXXXXX XXXX XXXXXX XXXXX XXXXXXXXXX XXXXXX XXXX XXXXXX XXXXX XXXXXXXXXX XXXXXX XXXX XXXXXX XXXXX XXXXXXXXXX XXXXXX XXXXXXXXXX XXXXX XXXXXXXXXX XXXXXX XXXX.</a:t>
            </a:r>
          </a:p>
          <a:p>
            <a:pPr marL="0" indent="0" algn="just">
              <a:buNone/>
            </a:pPr>
            <a:r>
              <a:rPr lang="pt-BR" dirty="0"/>
              <a:t>	XXXXXX XXXXX XXXXXXXXXX XXXXXX XXXX XXXXXX XXXXX XXXXXXXXXX XXXXXX XXXX XXXXXX XXXXX XXXXXXXXXX XXXXXX XXXX XXXXXX XXXXX XXXXXXXXXX XXXXXX XXXXXXXXXX XXXXX XXXXXXXXXX XXXXXX XXXX.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27176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9E995C-D567-6890-2637-998D516EA1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4B50D2-72EB-D5ED-7CBE-71D6C3F86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9531"/>
            <a:ext cx="10515600" cy="1325563"/>
          </a:xfrm>
        </p:spPr>
        <p:txBody>
          <a:bodyPr>
            <a:normAutofit/>
          </a:bodyPr>
          <a:lstStyle/>
          <a:p>
            <a:br>
              <a:rPr lang="pt-BR" sz="2200" b="1" kern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pt-BR" sz="2200" b="1" kern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METODOLOGIA</a:t>
            </a:r>
            <a:br>
              <a:rPr lang="pt-BR" sz="2200" b="1" kern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pt-BR" sz="2000" kern="50" dirty="0">
                <a:solidFill>
                  <a:srgbClr val="1F3864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pt-BR" sz="2000" kern="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2000" kern="50" dirty="0">
                <a:solidFill>
                  <a:srgbClr val="1F3864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Arial, ou fonte não serigrafada, tamanho da fonte de 20 a 30, Centralizado&gt;</a:t>
            </a:r>
            <a:br>
              <a:rPr lang="pt-BR" sz="2400" kern="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pt-BR" sz="24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CBAB2A0-6499-A79E-736C-3EC3055A9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0741" y="2364667"/>
            <a:ext cx="10515600" cy="2718240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        XXXXXX XXXXX XXXXXXXXXX XXXXXX XXXX XXXXXX XXXXX XXXXXXXXXX XXXXXX XXXX XXXXXX XXXXX XXXXXXXXXX XXXXXX XXXX.</a:t>
            </a:r>
          </a:p>
          <a:p>
            <a:pPr algn="just"/>
            <a:r>
              <a:rPr lang="pt-BR" dirty="0"/>
              <a:t>	XXXXXX XXXXX XXXXXXXXXX XXXXXX XXXX XXXXXX XXXXX XXXXXXXXXX XXXXXX XXXX XXXXXX XXXXX XXXXXXXXXX XXXXXX XXXX.</a:t>
            </a:r>
          </a:p>
          <a:p>
            <a:pPr algn="just"/>
            <a:r>
              <a:rPr lang="pt-BR" dirty="0"/>
              <a:t>	XXXXXX XXXXX XXXXXXXXXX XXXXXX XXXX XXXXXX XXXXX XXXXXXXXXX XXXXXX XXXX XXXXXX XXXXX XXXXXXXXXX XXXXXX XXXX.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74030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03EAD9-2737-A7A1-0B61-02DA3DC2DE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84A71A-B3F5-B553-C2FB-260520996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sz="2400" b="1" kern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pt-BR" sz="2400" b="1" kern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RESULTADOS E DISCUSSÃO </a:t>
            </a:r>
            <a:br>
              <a:rPr lang="pt-BR" sz="2400" b="1" kern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pt-BR" sz="2000" kern="50" dirty="0">
                <a:solidFill>
                  <a:srgbClr val="1F3864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pt-BR" sz="2000" kern="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2000" kern="50" dirty="0">
                <a:solidFill>
                  <a:srgbClr val="1F3864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Arial, ou fonte não serigrafada, tamanho da fonte de 20 a 30, Centralizado&gt;</a:t>
            </a:r>
            <a:br>
              <a:rPr lang="pt-BR" sz="2400" kern="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pt-BR" sz="24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685745F-38F7-761C-C6C0-3EA4377E9B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	XXXXXX XXXXX XXXXXXXXXX XXXXXX XXXX XXXXXX XXXXX XXXXXXXXXX XXXXXX XXXX XXXXXX XXXXX XXXXXXXXXX XXXXXX XXXX.</a:t>
            </a:r>
          </a:p>
          <a:p>
            <a:pPr marL="0" indent="0" algn="ctr">
              <a:buNone/>
            </a:pPr>
            <a:r>
              <a:rPr lang="pt-BR" sz="2200" dirty="0"/>
              <a:t>Gráfico 01. Exemplo de formatação para gráficos. 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60E38A24-9EB3-16AC-09D0-3DE200AD0C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5789" y="3193070"/>
            <a:ext cx="3982126" cy="279177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31BD6F7E-B3FE-DD20-1C9B-11AA09B62144}"/>
              </a:ext>
            </a:extLst>
          </p:cNvPr>
          <p:cNvSpPr txBox="1"/>
          <p:nvPr/>
        </p:nvSpPr>
        <p:spPr>
          <a:xfrm>
            <a:off x="3731137" y="5984840"/>
            <a:ext cx="6098458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500" dirty="0">
                <a:latin typeface="Arial" panose="020B0604020202020204" pitchFamily="34" charset="0"/>
                <a:cs typeface="Arial" panose="020B0604020202020204" pitchFamily="34" charset="0"/>
              </a:rPr>
              <a:t>Fonte: Elaborado pela comissão do evento, 2023.</a:t>
            </a:r>
          </a:p>
        </p:txBody>
      </p:sp>
    </p:spTree>
    <p:extLst>
      <p:ext uri="{BB962C8B-B14F-4D97-AF65-F5344CB8AC3E}">
        <p14:creationId xmlns:p14="http://schemas.microsoft.com/office/powerpoint/2010/main" val="3679389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7EB518-48DC-A826-3A61-C1BDB9E884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D26ABA-225C-DCF6-41FA-983647887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sz="2400" b="1" kern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pt-BR" sz="2400" b="1" kern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RESULTADOS E DISCUSSÃO </a:t>
            </a:r>
            <a:br>
              <a:rPr lang="pt-BR" sz="2400" b="1" kern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pt-BR" sz="2000" kern="50" dirty="0">
                <a:solidFill>
                  <a:srgbClr val="1F3864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pt-BR" sz="2000" kern="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2000" kern="50" dirty="0">
                <a:solidFill>
                  <a:srgbClr val="1F3864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Arial, ou fonte não serigrafada, tamanho da fonte de 20 a 30, Centralizado&gt;</a:t>
            </a:r>
            <a:br>
              <a:rPr lang="pt-BR" sz="2400" kern="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pt-BR" sz="24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537D43D-4CBA-53EA-B86C-8A544D86B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93788" cy="466725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/>
              <a:t>	XXXXXX XXXXX XXXXXXXXXX XXXXXX XXXX XXXXXX XXXXX XXXXXXXXXX XXXXXX XXXX XXXXXX XXXXX XXXXXXXXXX XXXXXX XXXX.</a:t>
            </a:r>
          </a:p>
          <a:p>
            <a:pPr marL="0" indent="0" algn="just">
              <a:buNone/>
            </a:pPr>
            <a:r>
              <a:rPr lang="pt-BR" dirty="0"/>
              <a:t>	XXXXXX XXXXX XXXXXXXXXX XXXXXX XXXX XXXXXX XXXXX XXXXXXXXXX XXXXXX XXXX XXXXXX XXXXX XXXXXXXXXX XXXXXX XXXX.</a:t>
            </a:r>
          </a:p>
          <a:p>
            <a:pPr marL="0" indent="0" algn="just">
              <a:buNone/>
            </a:pPr>
            <a:r>
              <a:rPr lang="pt-BR" dirty="0"/>
              <a:t>	XXXXXX XXXXX XXXXXXXXXX XXXXXX XXXX XXXXXX XXXXX XXXXXXXXXX XXXXXX XXXX XXXXXX XXXXX XXXXXXXXXX XXXXXX XXXX.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14647CAC-477B-17B8-C760-1F5C4134FD17}"/>
              </a:ext>
            </a:extLst>
          </p:cNvPr>
          <p:cNvSpPr txBox="1"/>
          <p:nvPr/>
        </p:nvSpPr>
        <p:spPr>
          <a:xfrm>
            <a:off x="6352736" y="1856325"/>
            <a:ext cx="525780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Figura 01. Logotipo do evento.</a:t>
            </a:r>
          </a:p>
          <a:p>
            <a:endParaRPr lang="pt-BR" dirty="0"/>
          </a:p>
          <a:p>
            <a:r>
              <a:rPr lang="pt-BR" dirty="0"/>
              <a:t> 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sz="1500" dirty="0">
                <a:latin typeface="Arial" panose="020B0604020202020204" pitchFamily="34" charset="0"/>
                <a:cs typeface="Arial" panose="020B0604020202020204" pitchFamily="34" charset="0"/>
              </a:rPr>
              <a:t>Fonte: Elaborado pela comissão do evento, 2023</a:t>
            </a:r>
            <a:r>
              <a:rPr lang="pt-BR" dirty="0"/>
              <a:t>.</a:t>
            </a: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DE0C70EB-9B01-FBE3-54D7-42D69C185D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9303" y="2452674"/>
            <a:ext cx="4453496" cy="2968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410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F6A9B7-9700-A651-6926-0AB2F5CD85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EFF61F-80DE-445D-E012-01DC732B0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sz="2400" b="1" kern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pt-BR" sz="2400" b="1" kern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CONSIDERAÇÕES FINAIS</a:t>
            </a:r>
            <a:br>
              <a:rPr lang="pt-BR" sz="2400" b="1" kern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pt-BR" sz="2000" kern="50" dirty="0">
                <a:solidFill>
                  <a:srgbClr val="1F3864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pt-BR" sz="2000" kern="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2000" kern="50" dirty="0">
                <a:solidFill>
                  <a:srgbClr val="1F3864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Arial, ou fonte não serigrafada, tamanho da fonte de 20 a 30, Centralizado&gt;</a:t>
            </a:r>
            <a:br>
              <a:rPr lang="pt-BR" sz="2400" kern="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pt-BR" sz="2400" dirty="0"/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id="{B933BC0C-29E8-A228-DDAF-1E91489952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dirty="0"/>
              <a:t>	XXXXXX XXXXX XXXXXXXXXX XXXXXX XXXX XXXXXX XXXXX XXXXXXXXXX XXXXXX XXXX XXXXXX XXXXX XXXXXXXXXX XXXXXX XXXX XXXXXX XXXXX XXXXXXXXXX XXXXXX XXXXXXXXXX XXXXX XXXXXXXXXX XXXXXX XXXX.</a:t>
            </a:r>
          </a:p>
          <a:p>
            <a:pPr marL="0" indent="0" algn="just">
              <a:buNone/>
            </a:pPr>
            <a:r>
              <a:rPr lang="pt-BR" dirty="0"/>
              <a:t>	XXXXXX XXXXX XXXXXXXXXX XXXXXX XXXX XXXXXX XXXXX XXXXXXXXXX XXXXXX XXXX XXXXXX XXXXX XXXXXXXXXX XXXXXX XXXX XXXXXX XXXXX XXXXXXXXXX XXXXXX XXXXXXXXXX XXXXX XXXXXXXXXX XXXXXX XXXX.</a:t>
            </a:r>
          </a:p>
          <a:p>
            <a:pPr marL="0" indent="0" algn="just">
              <a:buNone/>
            </a:pPr>
            <a:r>
              <a:rPr lang="pt-BR" dirty="0"/>
              <a:t>	XXXXXX XXXXX XXXXXXXXXX XXXXXX XXXX XXXXXX XXXXX XXXXXXXXXX XXXXXX XXXX XXXXXX XXXXX XXXXXXXXXX XXXXXX XXXX XXXXXX XXXXX XXXXXXXXXX XXXXXX XXXXXXXXXX XXXXX XXXXXXXXXX XXXXXX XXXX.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05697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577FA7-64E6-050E-F5A5-7C6328BFF7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B0396B-2173-70D6-8F98-0CF6D4AF0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sz="2400" b="1" kern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pt-BR" sz="2400" b="1" kern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AGRADECIMENTOS</a:t>
            </a:r>
            <a:br>
              <a:rPr lang="pt-BR" sz="2400" b="1" kern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pt-BR" sz="2000" kern="50" dirty="0">
                <a:solidFill>
                  <a:srgbClr val="1F3864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pt-BR" sz="2000" kern="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2000" kern="50" dirty="0">
                <a:solidFill>
                  <a:srgbClr val="1F3864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Arial, ou fonte não serigrafada, tamanho da fonte de 20 a 30, Centralizado&gt;</a:t>
            </a:r>
            <a:br>
              <a:rPr lang="pt-BR" sz="2400" kern="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pt-BR" sz="2400" dirty="0"/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id="{67F0F3A3-D542-53E5-2F78-AC4E85F3D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dirty="0"/>
              <a:t>	XXXXXX XXXXX XXXXXXXXXX XXXXXX XXXX XXXXXX XXXXX XXXXXXXXXX XXXXXX XXXX XXXXXX XXXXX XXXXXXXXXX XXXXXX XXXX XXXXXX XXXXX XXXXXXXXXX XXXXXX XXXXXXXXXX XXXXX XXXXXXXXXX XXXXXX XXXX.</a:t>
            </a:r>
          </a:p>
          <a:p>
            <a:pPr marL="0" indent="0" algn="just">
              <a:buNone/>
            </a:pPr>
            <a:r>
              <a:rPr lang="pt-BR" dirty="0"/>
              <a:t>	XXXXXX XXXXX XXXXXXXXXX XXXXXX XXXX XXXXXX XXXXX XXXXXXXXXX XXXXXX XXXX XXXXXX XXXXX XXXXXXXXXX XXXXXX XXXX XXXXXX XXXXX XXXXXXXXXX XXXXXX XXXXXXXXXX XXXXX XXXXXXXXXX XXXXXX XXXX.</a:t>
            </a:r>
          </a:p>
          <a:p>
            <a:pPr marL="0" indent="0" algn="just">
              <a:buNone/>
            </a:pPr>
            <a:r>
              <a:rPr lang="pt-BR" dirty="0"/>
              <a:t>	XXXXXX XXXXX XXXXXXXXXX XXXXXX XXXX XXXXXX XXXXX XXXXXXXXXX XXXXXX XXXX XXXXXX XXXXX XXXXXXXXXX XXXXXX XXXX XXXXXX XXXXX XXXXXXXXXX XXXXXX XXXXXXXXXX XXXXX XXXXXXXXXX XXXXXX XXXX.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43383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C6AD91-8E0B-5C60-7ED8-805BCD8EC7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7AFD27-2D26-B9C7-1D15-660EFFD73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sz="2400" b="1" kern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pt-BR" sz="2400" b="1" kern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REFERÊNCIAS</a:t>
            </a:r>
            <a:br>
              <a:rPr lang="pt-BR" sz="2400" b="1" kern="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pt-BR" sz="2000" kern="50" dirty="0">
                <a:solidFill>
                  <a:srgbClr val="1F3864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pt-BR" sz="2000" kern="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2000" kern="50" dirty="0">
                <a:solidFill>
                  <a:srgbClr val="1F3864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Arial, ou fonte não serigrafada, tamanho da fonte de 20 a 30, Centralizado&gt;</a:t>
            </a:r>
            <a:br>
              <a:rPr lang="pt-BR" sz="2400" kern="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pt-BR" sz="2400" dirty="0"/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id="{B95A80D5-BEB0-C776-8287-6EE9A8336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1800" dirty="0"/>
              <a:t>XXXX XXXXX XXXXXXXXXX XXXXXX XXXX XXXXXX XXXXX XXXXXXXXXX XXXXXX XXXX XXXXXX XXXXX </a:t>
            </a:r>
            <a:r>
              <a:rPr lang="pt-BR" sz="1800" dirty="0" err="1"/>
              <a:t>XXXXX</a:t>
            </a:r>
            <a:r>
              <a:rPr lang="pt-BR" sz="1800" dirty="0"/>
              <a:t> </a:t>
            </a:r>
            <a:r>
              <a:rPr lang="pt-BR" sz="1800" dirty="0" err="1"/>
              <a:t>XXXXX</a:t>
            </a:r>
            <a:r>
              <a:rPr lang="pt-BR" sz="1800" dirty="0"/>
              <a:t> XXXXXX XXXX XXXXXX XXXXX XXXXXXXXXX XXXXXX XXXXXXXXXX XXXXX XXXXXXXXXX XXXXXX XXXX.</a:t>
            </a:r>
          </a:p>
          <a:p>
            <a:pPr marL="0" indent="0">
              <a:buNone/>
            </a:pPr>
            <a:r>
              <a:rPr lang="pt-BR" sz="1800" dirty="0"/>
              <a:t>XXXXXX XXXXX XXXXXXXXXX XXXXXX XXXX XXXXXX XXXXX XXXXXXXXXX XXXXXX XXXX XXXXXX XXXXX XXXXXXXXXX XXXXXX XXXX XXXXXX XXXXX XXXXXXXXXX XXXXXX XXXXXXXXXX XXXXX </a:t>
            </a:r>
            <a:r>
              <a:rPr lang="pt-BR" sz="1800" dirty="0" err="1"/>
              <a:t>XXXXX</a:t>
            </a:r>
            <a:r>
              <a:rPr lang="pt-BR" sz="1800" dirty="0"/>
              <a:t> </a:t>
            </a:r>
            <a:r>
              <a:rPr lang="pt-BR" sz="1800" dirty="0" err="1"/>
              <a:t>XXXXX</a:t>
            </a:r>
            <a:r>
              <a:rPr lang="pt-BR" sz="1800" dirty="0"/>
              <a:t> XXXXXX XXXX.</a:t>
            </a:r>
          </a:p>
          <a:p>
            <a:pPr marL="0" indent="0">
              <a:buNone/>
            </a:pPr>
            <a:r>
              <a:rPr lang="pt-BR" sz="1800" dirty="0"/>
              <a:t>XXXXXX XXXXX XXXXXXXXXX XXXXXX XXXX XXXXXX XXXXX XXXXXXXXXX XXXXXX XXXX XXXXXX XXXXX XXXXXXXXXX XXXXXX XXXX XXXXXX XXXXX XXXXXXXXXX XXXXXX XXXXXXXXXX XXXXX </a:t>
            </a:r>
            <a:r>
              <a:rPr lang="pt-BR" sz="1800" dirty="0" err="1"/>
              <a:t>XXXXX</a:t>
            </a:r>
            <a:r>
              <a:rPr lang="pt-BR" sz="1800" dirty="0"/>
              <a:t> </a:t>
            </a:r>
            <a:r>
              <a:rPr lang="pt-BR" sz="1800" dirty="0" err="1"/>
              <a:t>XXXXX</a:t>
            </a:r>
            <a:r>
              <a:rPr lang="pt-BR" sz="1800" dirty="0"/>
              <a:t> XXXXXX XXXX.</a:t>
            </a:r>
          </a:p>
          <a:p>
            <a:pPr marL="0" indent="0">
              <a:buNone/>
            </a:pPr>
            <a:r>
              <a:rPr lang="pt-BR" sz="1800" dirty="0"/>
              <a:t>XXXX XXXXX XXXXXXXXXX XXXXXX XXXX XXXXXX XXXXX XXXXXXXXXX XXXXXX XXXX XXXXXX XXXXX XXXXXX XXXX XXXXXX XXXX XXXXXX XXXXX XXXXXXXXXX XXXXXX XXXXXXXXXX XXXXX XXXXXXXXXX XXXXXX XXXX.</a:t>
            </a:r>
          </a:p>
          <a:p>
            <a:pPr marL="0" indent="0">
              <a:buNone/>
            </a:pPr>
            <a:r>
              <a:rPr lang="pt-BR" sz="1800" dirty="0"/>
              <a:t>XXXXXX XXXXX XXXXXXXXXX XXXXXX XXXX XXXXXX XXXXX XXXXXXXXXX XXXXXX XXXX XXXXXX XXXXX XXXXXXXXXX XXXXXX XXXX XXXXXX XXXXX XXXXXXXXXX XXXXXX XXXXXXXXXX XXXXX </a:t>
            </a:r>
            <a:r>
              <a:rPr lang="pt-BR" sz="1800" dirty="0" err="1"/>
              <a:t>XXXXX</a:t>
            </a:r>
            <a:r>
              <a:rPr lang="pt-BR" sz="1800" dirty="0"/>
              <a:t> </a:t>
            </a:r>
            <a:r>
              <a:rPr lang="pt-BR" sz="1800" dirty="0" err="1"/>
              <a:t>XXXXX</a:t>
            </a:r>
            <a:r>
              <a:rPr lang="pt-BR" sz="1800" dirty="0"/>
              <a:t> XXXXXX XXXX.</a:t>
            </a:r>
          </a:p>
          <a:p>
            <a:pPr marL="0" indent="0">
              <a:buNone/>
            </a:pPr>
            <a:r>
              <a:rPr lang="pt-BR" sz="1800" dirty="0"/>
              <a:t>XXXXXX XXXXX XXXXXXXXXX XXXXXX XXXX XXXXXX XXXXX XXXXXXXXXX XXXXXX XXXX XXXXXX XXXXX XXXXXXXXXX XXXXXX XXXX XXXXXX XXXXX XXXXXXXXXX XXXXXX XXXXXXXXXX XXXXX </a:t>
            </a:r>
            <a:r>
              <a:rPr lang="pt-BR" sz="1800" dirty="0" err="1"/>
              <a:t>XXXXX</a:t>
            </a:r>
            <a:r>
              <a:rPr lang="pt-BR" sz="1800" dirty="0"/>
              <a:t> </a:t>
            </a:r>
            <a:r>
              <a:rPr lang="pt-BR" sz="1800" dirty="0" err="1"/>
              <a:t>XXXXX</a:t>
            </a:r>
            <a:r>
              <a:rPr lang="pt-BR" sz="1800" dirty="0"/>
              <a:t> XXXXXX XXXX.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04247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741</Words>
  <Application>Microsoft Office PowerPoint</Application>
  <PresentationFormat>Widescreen</PresentationFormat>
  <Paragraphs>78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 INTRODUÇÃO &lt; Arial, ou fonte não serigrafada, tamanho da fonte de 20 a 30, Centralizado&gt; </vt:lpstr>
      <vt:lpstr> METODOLOGIA &lt; Arial, ou fonte não serigrafada, tamanho da fonte de 20 a 30, Centralizado&gt; </vt:lpstr>
      <vt:lpstr> RESULTADOS E DISCUSSÃO  &lt; Arial, ou fonte não serigrafada, tamanho da fonte de 20 a 30, Centralizado&gt; </vt:lpstr>
      <vt:lpstr> RESULTADOS E DISCUSSÃO  &lt; Arial, ou fonte não serigrafada, tamanho da fonte de 20 a 30, Centralizado&gt; </vt:lpstr>
      <vt:lpstr> CONSIDERAÇÕES FINAIS &lt; Arial, ou fonte não serigrafada, tamanho da fonte de 20 a 30, Centralizado&gt; </vt:lpstr>
      <vt:lpstr> AGRADECIMENTOS &lt; Arial, ou fonte não serigrafada, tamanho da fonte de 20 a 30, Centralizado&gt; </vt:lpstr>
      <vt:lpstr> REFERÊNCIAS &lt; Arial, ou fonte não serigrafada, tamanho da fonte de 20 a 30, Centralizado&gt;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PEDRO HENRIQUE LIMA LEAL</dc:creator>
  <cp:lastModifiedBy>Márcia Mendes</cp:lastModifiedBy>
  <cp:revision>4</cp:revision>
  <dcterms:created xsi:type="dcterms:W3CDTF">2024-02-12T13:32:35Z</dcterms:created>
  <dcterms:modified xsi:type="dcterms:W3CDTF">2024-02-16T12:34:34Z</dcterms:modified>
</cp:coreProperties>
</file>